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sldIdLst>
    <p:sldId id="350" r:id="rId5"/>
    <p:sldId id="351" r:id="rId6"/>
    <p:sldId id="352" r:id="rId7"/>
  </p:sldIdLst>
  <p:sldSz cx="10287000" cy="12852400"/>
  <p:notesSz cx="6858000" cy="9144000"/>
  <p:embeddedFontLst>
    <p:embeddedFont>
      <p:font typeface="Arial Bold" panose="020B0604020202020204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1356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A9DA4-426E-5FB5-2C73-4AF93347F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0E04C9E-7151-410F-B3FE-D9D2020798D2}"/>
              </a:ext>
            </a:extLst>
          </p:cNvPr>
          <p:cNvGrpSpPr/>
          <p:nvPr/>
        </p:nvGrpSpPr>
        <p:grpSpPr>
          <a:xfrm>
            <a:off x="0" y="0"/>
            <a:ext cx="10287000" cy="12858750"/>
            <a:chOff x="0" y="0"/>
            <a:chExt cx="2709333" cy="338666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830F172-8D31-5153-9F8D-E952E5FE791C}"/>
                </a:ext>
              </a:extLst>
            </p:cNvPr>
            <p:cNvSpPr/>
            <p:nvPr/>
          </p:nvSpPr>
          <p:spPr>
            <a:xfrm>
              <a:off x="0" y="0"/>
              <a:ext cx="2709333" cy="3386667"/>
            </a:xfrm>
            <a:custGeom>
              <a:avLst/>
              <a:gdLst/>
              <a:ahLst/>
              <a:cxnLst/>
              <a:rect l="l" t="t" r="r" b="b"/>
              <a:pathLst>
                <a:path w="2709333" h="3386667">
                  <a:moveTo>
                    <a:pt x="0" y="0"/>
                  </a:moveTo>
                  <a:lnTo>
                    <a:pt x="2709333" y="0"/>
                  </a:lnTo>
                  <a:lnTo>
                    <a:pt x="2709333" y="3386667"/>
                  </a:lnTo>
                  <a:lnTo>
                    <a:pt x="0" y="3386667"/>
                  </a:lnTo>
                  <a:close/>
                </a:path>
              </a:pathLst>
            </a:custGeom>
            <a:solidFill>
              <a:srgbClr val="151515"/>
            </a:solidFill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BB9566A-DBD9-1AE3-05EC-EDEF6297DCDA}"/>
                </a:ext>
              </a:extLst>
            </p:cNvPr>
            <p:cNvSpPr txBox="1"/>
            <p:nvPr/>
          </p:nvSpPr>
          <p:spPr>
            <a:xfrm>
              <a:off x="0" y="-47625"/>
              <a:ext cx="2709333" cy="34342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7F8DEAE-E543-8F2F-5422-05AFE689228C}"/>
              </a:ext>
            </a:extLst>
          </p:cNvPr>
          <p:cNvGrpSpPr/>
          <p:nvPr/>
        </p:nvGrpSpPr>
        <p:grpSpPr>
          <a:xfrm>
            <a:off x="748788" y="2645237"/>
            <a:ext cx="6096676" cy="6096676"/>
            <a:chOff x="0" y="0"/>
            <a:chExt cx="812800" cy="812800"/>
          </a:xfrm>
          <a:blipFill>
            <a:blip r:embed="rId2"/>
            <a:stretch>
              <a:fillRect/>
            </a:stretch>
          </a:blip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46CAA93-9F4C-A6D3-DE5C-2DF112B0C6B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85725" cap="sq">
              <a:solidFill>
                <a:srgbClr val="18E230"/>
              </a:solidFill>
              <a:prstDash val="solid"/>
              <a:miter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82E4CB24-08AE-1AA5-F6C3-C723B3E77173}"/>
              </a:ext>
            </a:extLst>
          </p:cNvPr>
          <p:cNvSpPr/>
          <p:nvPr/>
        </p:nvSpPr>
        <p:spPr>
          <a:xfrm flipV="1">
            <a:off x="646573" y="11340000"/>
            <a:ext cx="6903176" cy="0"/>
          </a:xfrm>
          <a:prstGeom prst="line">
            <a:avLst/>
          </a:prstGeom>
          <a:ln w="38100" cap="flat">
            <a:solidFill>
              <a:srgbClr val="18E2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56DA297-BF9E-D1DF-4209-D63E20D84DA2}"/>
              </a:ext>
            </a:extLst>
          </p:cNvPr>
          <p:cNvSpPr/>
          <p:nvPr/>
        </p:nvSpPr>
        <p:spPr>
          <a:xfrm>
            <a:off x="646573" y="441459"/>
            <a:ext cx="2126226" cy="1956128"/>
          </a:xfrm>
          <a:custGeom>
            <a:avLst/>
            <a:gdLst/>
            <a:ahLst/>
            <a:cxnLst/>
            <a:rect l="l" t="t" r="r" b="b"/>
            <a:pathLst>
              <a:path w="2126226" h="1956128">
                <a:moveTo>
                  <a:pt x="0" y="0"/>
                </a:moveTo>
                <a:lnTo>
                  <a:pt x="2126226" y="0"/>
                </a:lnTo>
                <a:lnTo>
                  <a:pt x="2126226" y="1956128"/>
                </a:lnTo>
                <a:lnTo>
                  <a:pt x="0" y="19561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337E47C-F118-3B0C-5443-6080C9A48476}"/>
              </a:ext>
            </a:extLst>
          </p:cNvPr>
          <p:cNvSpPr txBox="1"/>
          <p:nvPr/>
        </p:nvSpPr>
        <p:spPr>
          <a:xfrm rot="-5400000">
            <a:off x="2998851" y="5301914"/>
            <a:ext cx="11918204" cy="2084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51"/>
              </a:lnSpc>
              <a:spcBef>
                <a:spcPct val="0"/>
              </a:spcBef>
            </a:pPr>
            <a:r>
              <a:rPr lang="en-US" sz="11965" b="1" u="none" strike="noStrike">
                <a:solidFill>
                  <a:srgbClr val="18E230"/>
                </a:solidFill>
                <a:latin typeface="Arial Bold"/>
                <a:ea typeface="Arial Bold"/>
                <a:cs typeface="Arial Bold"/>
                <a:sym typeface="Arial Bold"/>
              </a:rPr>
              <a:t>Speaker @TIF26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BBD1A55-4DAC-2968-5248-F409D0DA7DAB}"/>
              </a:ext>
            </a:extLst>
          </p:cNvPr>
          <p:cNvSpPr txBox="1"/>
          <p:nvPr/>
        </p:nvSpPr>
        <p:spPr>
          <a:xfrm>
            <a:off x="646573" y="8970512"/>
            <a:ext cx="764096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390"/>
              </a:lnSpc>
              <a:spcBef>
                <a:spcPct val="0"/>
              </a:spcBef>
            </a:pPr>
            <a:r>
              <a:rPr lang="en-US" sz="580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Name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2924A026-4BB9-86AA-886D-127D8C55807F}"/>
              </a:ext>
            </a:extLst>
          </p:cNvPr>
          <p:cNvSpPr txBox="1"/>
          <p:nvPr/>
        </p:nvSpPr>
        <p:spPr>
          <a:xfrm>
            <a:off x="646573" y="10006978"/>
            <a:ext cx="7827110" cy="816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6"/>
              </a:lnSpc>
              <a:spcBef>
                <a:spcPct val="0"/>
              </a:spcBef>
            </a:pPr>
            <a:r>
              <a:rPr lang="en-US" sz="3099" b="1" dirty="0">
                <a:solidFill>
                  <a:srgbClr val="18E230"/>
                </a:solidFill>
                <a:latin typeface="Arial Bold"/>
                <a:ea typeface="Arial Bold"/>
                <a:cs typeface="Arial Bold"/>
                <a:sym typeface="Arial Bold"/>
              </a:rPr>
              <a:t>Position</a:t>
            </a:r>
          </a:p>
          <a:p>
            <a:pPr algn="l">
              <a:lnSpc>
                <a:spcPts val="3316"/>
              </a:lnSpc>
              <a:spcBef>
                <a:spcPct val="0"/>
              </a:spcBef>
            </a:pPr>
            <a:r>
              <a:rPr lang="en-US" sz="25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Company/Institution</a:t>
            </a:r>
            <a:endParaRPr lang="en-US" sz="2599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B6123670-3240-40DD-E83D-284A1344BB5B}"/>
              </a:ext>
            </a:extLst>
          </p:cNvPr>
          <p:cNvSpPr txBox="1"/>
          <p:nvPr/>
        </p:nvSpPr>
        <p:spPr>
          <a:xfrm rot="-5400000">
            <a:off x="5812969" y="2236200"/>
            <a:ext cx="4131054" cy="818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38"/>
              </a:lnSpc>
              <a:spcBef>
                <a:spcPct val="0"/>
              </a:spcBef>
            </a:pPr>
            <a:r>
              <a:rPr lang="en-US" sz="5643">
                <a:solidFill>
                  <a:srgbClr val="18E230"/>
                </a:solidFill>
                <a:latin typeface="Arial"/>
                <a:ea typeface="Arial"/>
                <a:cs typeface="Arial"/>
                <a:sym typeface="Arial"/>
              </a:rPr>
              <a:t>25-26 March​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A3189945-C0F3-3888-285B-4AA3E04B404C}"/>
              </a:ext>
            </a:extLst>
          </p:cNvPr>
          <p:cNvSpPr txBox="1"/>
          <p:nvPr/>
        </p:nvSpPr>
        <p:spPr>
          <a:xfrm>
            <a:off x="646573" y="8284940"/>
            <a:ext cx="7106936" cy="685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39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Title (Prof./Dr.)</a:t>
            </a:r>
          </a:p>
        </p:txBody>
      </p:sp>
    </p:spTree>
    <p:extLst>
      <p:ext uri="{BB962C8B-B14F-4D97-AF65-F5344CB8AC3E}">
        <p14:creationId xmlns:p14="http://schemas.microsoft.com/office/powerpoint/2010/main" val="1497798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D81F8-1E33-969B-9F77-8841014D1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C8B5048-7F6C-A3D3-E34E-A8EBEC59227F}"/>
              </a:ext>
            </a:extLst>
          </p:cNvPr>
          <p:cNvGrpSpPr/>
          <p:nvPr/>
        </p:nvGrpSpPr>
        <p:grpSpPr>
          <a:xfrm>
            <a:off x="0" y="0"/>
            <a:ext cx="10287000" cy="12858750"/>
            <a:chOff x="0" y="0"/>
            <a:chExt cx="2709333" cy="338666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8810A35-B9CA-7E3C-FE04-A8F4391EF669}"/>
                </a:ext>
              </a:extLst>
            </p:cNvPr>
            <p:cNvSpPr/>
            <p:nvPr/>
          </p:nvSpPr>
          <p:spPr>
            <a:xfrm>
              <a:off x="0" y="0"/>
              <a:ext cx="2709333" cy="3386667"/>
            </a:xfrm>
            <a:custGeom>
              <a:avLst/>
              <a:gdLst/>
              <a:ahLst/>
              <a:cxnLst/>
              <a:rect l="l" t="t" r="r" b="b"/>
              <a:pathLst>
                <a:path w="2709333" h="3386667">
                  <a:moveTo>
                    <a:pt x="0" y="0"/>
                  </a:moveTo>
                  <a:lnTo>
                    <a:pt x="2709333" y="0"/>
                  </a:lnTo>
                  <a:lnTo>
                    <a:pt x="2709333" y="3386667"/>
                  </a:lnTo>
                  <a:lnTo>
                    <a:pt x="0" y="3386667"/>
                  </a:lnTo>
                  <a:close/>
                </a:path>
              </a:pathLst>
            </a:custGeom>
            <a:solidFill>
              <a:srgbClr val="151515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47D4C47-2A51-386A-979F-6F413FEB59BA}"/>
                </a:ext>
              </a:extLst>
            </p:cNvPr>
            <p:cNvSpPr txBox="1"/>
            <p:nvPr/>
          </p:nvSpPr>
          <p:spPr>
            <a:xfrm>
              <a:off x="0" y="-47625"/>
              <a:ext cx="2709333" cy="34342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E58B07EF-3582-5B24-0296-4C16F92B12B5}"/>
              </a:ext>
            </a:extLst>
          </p:cNvPr>
          <p:cNvGrpSpPr/>
          <p:nvPr/>
        </p:nvGrpSpPr>
        <p:grpSpPr>
          <a:xfrm>
            <a:off x="748788" y="2645237"/>
            <a:ext cx="6096676" cy="6096676"/>
            <a:chOff x="0" y="0"/>
            <a:chExt cx="812800" cy="812800"/>
          </a:xfrm>
          <a:blipFill>
            <a:blip r:embed="rId2"/>
            <a:stretch>
              <a:fillRect/>
            </a:stretch>
          </a:blip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372F0F3-0A57-6678-D352-AAAF9155CC4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85725" cap="sq">
              <a:solidFill>
                <a:srgbClr val="18E230"/>
              </a:solidFill>
              <a:prstDash val="solid"/>
              <a:miter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4B048D93-2818-B14B-7F27-C69D66B922C2}"/>
              </a:ext>
            </a:extLst>
          </p:cNvPr>
          <p:cNvSpPr/>
          <p:nvPr/>
        </p:nvSpPr>
        <p:spPr>
          <a:xfrm flipV="1">
            <a:off x="646573" y="11340000"/>
            <a:ext cx="6903176" cy="0"/>
          </a:xfrm>
          <a:prstGeom prst="line">
            <a:avLst/>
          </a:prstGeom>
          <a:ln w="38100" cap="flat">
            <a:solidFill>
              <a:srgbClr val="18E2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C1985E1-5C0F-74A0-1349-E8F2173B41DC}"/>
              </a:ext>
            </a:extLst>
          </p:cNvPr>
          <p:cNvSpPr/>
          <p:nvPr/>
        </p:nvSpPr>
        <p:spPr>
          <a:xfrm>
            <a:off x="646573" y="441459"/>
            <a:ext cx="2126226" cy="1956128"/>
          </a:xfrm>
          <a:custGeom>
            <a:avLst/>
            <a:gdLst/>
            <a:ahLst/>
            <a:cxnLst/>
            <a:rect l="l" t="t" r="r" b="b"/>
            <a:pathLst>
              <a:path w="2126226" h="1956128">
                <a:moveTo>
                  <a:pt x="0" y="0"/>
                </a:moveTo>
                <a:lnTo>
                  <a:pt x="2126226" y="0"/>
                </a:lnTo>
                <a:lnTo>
                  <a:pt x="2126226" y="1956128"/>
                </a:lnTo>
                <a:lnTo>
                  <a:pt x="0" y="19561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2E461CA2-C6E3-0945-96E8-C7459F63738D}"/>
              </a:ext>
            </a:extLst>
          </p:cNvPr>
          <p:cNvSpPr txBox="1"/>
          <p:nvPr/>
        </p:nvSpPr>
        <p:spPr>
          <a:xfrm rot="-5400000">
            <a:off x="2998851" y="5361406"/>
            <a:ext cx="11918204" cy="1965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51"/>
              </a:lnSpc>
              <a:spcBef>
                <a:spcPct val="0"/>
              </a:spcBef>
            </a:pPr>
            <a:r>
              <a:rPr lang="en-US" sz="11965" b="1" u="none" strike="noStrike" dirty="0">
                <a:solidFill>
                  <a:srgbClr val="18E230"/>
                </a:solidFill>
                <a:latin typeface="Arial Bold"/>
                <a:ea typeface="Arial Bold"/>
                <a:cs typeface="Arial Bold"/>
                <a:sym typeface="Arial Bold"/>
              </a:rPr>
              <a:t>Panelist @TIF26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34AEFB7F-4BBC-1B07-32B7-4E43B4C85F6D}"/>
              </a:ext>
            </a:extLst>
          </p:cNvPr>
          <p:cNvSpPr txBox="1"/>
          <p:nvPr/>
        </p:nvSpPr>
        <p:spPr>
          <a:xfrm>
            <a:off x="646573" y="8970512"/>
            <a:ext cx="764096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390"/>
              </a:lnSpc>
              <a:spcBef>
                <a:spcPct val="0"/>
              </a:spcBef>
            </a:pPr>
            <a:r>
              <a:rPr lang="en-US" sz="580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Name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745D9419-9ED1-3C2E-50A4-EA4ED9D8C4A8}"/>
              </a:ext>
            </a:extLst>
          </p:cNvPr>
          <p:cNvSpPr txBox="1"/>
          <p:nvPr/>
        </p:nvSpPr>
        <p:spPr>
          <a:xfrm>
            <a:off x="646573" y="10006978"/>
            <a:ext cx="7827110" cy="816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6"/>
              </a:lnSpc>
              <a:spcBef>
                <a:spcPct val="0"/>
              </a:spcBef>
            </a:pPr>
            <a:r>
              <a:rPr lang="en-US" sz="3099" b="1" dirty="0">
                <a:solidFill>
                  <a:srgbClr val="18E230"/>
                </a:solidFill>
                <a:latin typeface="Arial Bold"/>
                <a:ea typeface="Arial Bold"/>
                <a:cs typeface="Arial Bold"/>
                <a:sym typeface="Arial Bold"/>
              </a:rPr>
              <a:t>Position</a:t>
            </a:r>
          </a:p>
          <a:p>
            <a:pPr>
              <a:lnSpc>
                <a:spcPts val="3316"/>
              </a:lnSpc>
              <a:spcBef>
                <a:spcPct val="0"/>
              </a:spcBef>
            </a:pPr>
            <a:r>
              <a:rPr lang="en-US" sz="259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Company/Institution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E67AFBE5-42A3-5298-6C89-70800432F46F}"/>
              </a:ext>
            </a:extLst>
          </p:cNvPr>
          <p:cNvSpPr txBox="1"/>
          <p:nvPr/>
        </p:nvSpPr>
        <p:spPr>
          <a:xfrm rot="-5400000">
            <a:off x="5812969" y="2236200"/>
            <a:ext cx="4131054" cy="818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38"/>
              </a:lnSpc>
              <a:spcBef>
                <a:spcPct val="0"/>
              </a:spcBef>
            </a:pPr>
            <a:r>
              <a:rPr lang="en-US" sz="5643">
                <a:solidFill>
                  <a:srgbClr val="18E230"/>
                </a:solidFill>
                <a:latin typeface="Arial"/>
                <a:ea typeface="Arial"/>
                <a:cs typeface="Arial"/>
                <a:sym typeface="Arial"/>
              </a:rPr>
              <a:t>25-26 March​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3A6250F-57FD-2A5D-CD2F-42F2B1EAACF9}"/>
              </a:ext>
            </a:extLst>
          </p:cNvPr>
          <p:cNvSpPr txBox="1"/>
          <p:nvPr/>
        </p:nvSpPr>
        <p:spPr>
          <a:xfrm>
            <a:off x="646573" y="8284940"/>
            <a:ext cx="7106936" cy="685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39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Title (Prof./Dr.)</a:t>
            </a:r>
          </a:p>
        </p:txBody>
      </p:sp>
    </p:spTree>
    <p:extLst>
      <p:ext uri="{BB962C8B-B14F-4D97-AF65-F5344CB8AC3E}">
        <p14:creationId xmlns:p14="http://schemas.microsoft.com/office/powerpoint/2010/main" val="23470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AA36F-3118-352B-86A9-A434A06ED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DCED1D2-B242-0DA4-85AB-2C1FC8083A89}"/>
              </a:ext>
            </a:extLst>
          </p:cNvPr>
          <p:cNvGrpSpPr/>
          <p:nvPr/>
        </p:nvGrpSpPr>
        <p:grpSpPr>
          <a:xfrm>
            <a:off x="0" y="0"/>
            <a:ext cx="10287000" cy="12858750"/>
            <a:chOff x="0" y="0"/>
            <a:chExt cx="2709333" cy="338666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58DCE89-B496-81F8-97B7-4E7C28DBC5C9}"/>
                </a:ext>
              </a:extLst>
            </p:cNvPr>
            <p:cNvSpPr/>
            <p:nvPr/>
          </p:nvSpPr>
          <p:spPr>
            <a:xfrm>
              <a:off x="0" y="0"/>
              <a:ext cx="2709333" cy="3386667"/>
            </a:xfrm>
            <a:custGeom>
              <a:avLst/>
              <a:gdLst/>
              <a:ahLst/>
              <a:cxnLst/>
              <a:rect l="l" t="t" r="r" b="b"/>
              <a:pathLst>
                <a:path w="2709333" h="3386667">
                  <a:moveTo>
                    <a:pt x="0" y="0"/>
                  </a:moveTo>
                  <a:lnTo>
                    <a:pt x="2709333" y="0"/>
                  </a:lnTo>
                  <a:lnTo>
                    <a:pt x="2709333" y="3386667"/>
                  </a:lnTo>
                  <a:lnTo>
                    <a:pt x="0" y="3386667"/>
                  </a:lnTo>
                  <a:close/>
                </a:path>
              </a:pathLst>
            </a:custGeom>
            <a:solidFill>
              <a:srgbClr val="151515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2ACCBCF-7FF3-C5C2-4249-4FAD7F387E77}"/>
                </a:ext>
              </a:extLst>
            </p:cNvPr>
            <p:cNvSpPr txBox="1"/>
            <p:nvPr/>
          </p:nvSpPr>
          <p:spPr>
            <a:xfrm>
              <a:off x="0" y="-47625"/>
              <a:ext cx="2709333" cy="34342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1BC89395-1B78-93D0-02A7-E9CCF687D433}"/>
              </a:ext>
            </a:extLst>
          </p:cNvPr>
          <p:cNvGrpSpPr/>
          <p:nvPr/>
        </p:nvGrpSpPr>
        <p:grpSpPr>
          <a:xfrm>
            <a:off x="748788" y="2645237"/>
            <a:ext cx="6096676" cy="6096676"/>
            <a:chOff x="0" y="0"/>
            <a:chExt cx="812800" cy="812800"/>
          </a:xfrm>
          <a:blipFill>
            <a:blip r:embed="rId2"/>
            <a:stretch>
              <a:fillRect/>
            </a:stretch>
          </a:blip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793DE63-5927-FEE0-93EC-6ED5B7B99E7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85725" cap="sq">
              <a:solidFill>
                <a:srgbClr val="18E230"/>
              </a:solidFill>
              <a:prstDash val="solid"/>
              <a:miter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AF4CFFE3-AFBD-1E7F-0FD9-931D5DED2F17}"/>
              </a:ext>
            </a:extLst>
          </p:cNvPr>
          <p:cNvSpPr/>
          <p:nvPr/>
        </p:nvSpPr>
        <p:spPr>
          <a:xfrm flipV="1">
            <a:off x="646573" y="11340000"/>
            <a:ext cx="6903176" cy="0"/>
          </a:xfrm>
          <a:prstGeom prst="line">
            <a:avLst/>
          </a:prstGeom>
          <a:ln w="38100" cap="flat">
            <a:solidFill>
              <a:srgbClr val="18E2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00309D9-BD87-C08A-0550-9020B7457C6A}"/>
              </a:ext>
            </a:extLst>
          </p:cNvPr>
          <p:cNvSpPr/>
          <p:nvPr/>
        </p:nvSpPr>
        <p:spPr>
          <a:xfrm>
            <a:off x="646573" y="441459"/>
            <a:ext cx="2126226" cy="1956128"/>
          </a:xfrm>
          <a:custGeom>
            <a:avLst/>
            <a:gdLst/>
            <a:ahLst/>
            <a:cxnLst/>
            <a:rect l="l" t="t" r="r" b="b"/>
            <a:pathLst>
              <a:path w="2126226" h="1956128">
                <a:moveTo>
                  <a:pt x="0" y="0"/>
                </a:moveTo>
                <a:lnTo>
                  <a:pt x="2126226" y="0"/>
                </a:lnTo>
                <a:lnTo>
                  <a:pt x="2126226" y="1956128"/>
                </a:lnTo>
                <a:lnTo>
                  <a:pt x="0" y="19561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C6AB4719-3126-1DB9-967B-07F509E6460F}"/>
              </a:ext>
            </a:extLst>
          </p:cNvPr>
          <p:cNvSpPr txBox="1"/>
          <p:nvPr/>
        </p:nvSpPr>
        <p:spPr>
          <a:xfrm rot="-5400000">
            <a:off x="2998851" y="5361406"/>
            <a:ext cx="11918204" cy="1965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51"/>
              </a:lnSpc>
              <a:spcBef>
                <a:spcPct val="0"/>
              </a:spcBef>
            </a:pPr>
            <a:r>
              <a:rPr lang="en-US" sz="10700" b="1" u="none" strike="noStrike" dirty="0">
                <a:solidFill>
                  <a:srgbClr val="18E230"/>
                </a:solidFill>
                <a:latin typeface="Arial Bold"/>
                <a:ea typeface="Arial Bold"/>
                <a:cs typeface="Arial Bold"/>
                <a:sym typeface="Arial Bold"/>
              </a:rPr>
              <a:t>Moderator @TIF26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D091DF9E-A9FF-4A59-6715-BDAFE94E7C50}"/>
              </a:ext>
            </a:extLst>
          </p:cNvPr>
          <p:cNvSpPr txBox="1"/>
          <p:nvPr/>
        </p:nvSpPr>
        <p:spPr>
          <a:xfrm>
            <a:off x="646573" y="8970512"/>
            <a:ext cx="764096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390"/>
              </a:lnSpc>
              <a:spcBef>
                <a:spcPct val="0"/>
              </a:spcBef>
            </a:pPr>
            <a:r>
              <a:rPr lang="en-US" sz="580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Name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17988E68-A059-F47A-00DC-03B20FAC8E04}"/>
              </a:ext>
            </a:extLst>
          </p:cNvPr>
          <p:cNvSpPr txBox="1"/>
          <p:nvPr/>
        </p:nvSpPr>
        <p:spPr>
          <a:xfrm>
            <a:off x="646573" y="10006978"/>
            <a:ext cx="7827110" cy="816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6"/>
              </a:lnSpc>
              <a:spcBef>
                <a:spcPct val="0"/>
              </a:spcBef>
            </a:pPr>
            <a:r>
              <a:rPr lang="en-US" sz="3099" b="1" dirty="0">
                <a:solidFill>
                  <a:srgbClr val="18E230"/>
                </a:solidFill>
                <a:latin typeface="Arial Bold"/>
                <a:ea typeface="Arial Bold"/>
                <a:cs typeface="Arial Bold"/>
                <a:sym typeface="Arial Bold"/>
              </a:rPr>
              <a:t>Position</a:t>
            </a:r>
          </a:p>
          <a:p>
            <a:pPr>
              <a:lnSpc>
                <a:spcPts val="3316"/>
              </a:lnSpc>
              <a:spcBef>
                <a:spcPct val="0"/>
              </a:spcBef>
            </a:pPr>
            <a:r>
              <a:rPr lang="en-US" sz="259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Company/Institution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EA7C0B58-D642-E4C8-E914-6C12426650A3}"/>
              </a:ext>
            </a:extLst>
          </p:cNvPr>
          <p:cNvSpPr txBox="1"/>
          <p:nvPr/>
        </p:nvSpPr>
        <p:spPr>
          <a:xfrm rot="-5400000">
            <a:off x="5812969" y="2236200"/>
            <a:ext cx="4131054" cy="818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38"/>
              </a:lnSpc>
              <a:spcBef>
                <a:spcPct val="0"/>
              </a:spcBef>
            </a:pPr>
            <a:r>
              <a:rPr lang="en-US" sz="5643">
                <a:solidFill>
                  <a:srgbClr val="18E230"/>
                </a:solidFill>
                <a:latin typeface="Arial"/>
                <a:ea typeface="Arial"/>
                <a:cs typeface="Arial"/>
                <a:sym typeface="Arial"/>
              </a:rPr>
              <a:t>25-26 March​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E1B6ED63-D8D8-0B19-A2FA-3CD07EC01880}"/>
              </a:ext>
            </a:extLst>
          </p:cNvPr>
          <p:cNvSpPr txBox="1"/>
          <p:nvPr/>
        </p:nvSpPr>
        <p:spPr>
          <a:xfrm>
            <a:off x="646573" y="8284940"/>
            <a:ext cx="7106936" cy="685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39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Title (Prof./Dr.)</a:t>
            </a:r>
          </a:p>
        </p:txBody>
      </p:sp>
    </p:spTree>
    <p:extLst>
      <p:ext uri="{BB962C8B-B14F-4D97-AF65-F5344CB8AC3E}">
        <p14:creationId xmlns:p14="http://schemas.microsoft.com/office/powerpoint/2010/main" val="254925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d2eaac-86ec-403f-a1e6-8d4ba6db9985" xsi:nil="true"/>
    <lcf76f155ced4ddcb4097134ff3c332f xmlns="9611a459-7f8f-4f9e-acf4-1e454fd3e6d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28C2AE7D1FAC34E92E9F2F90905E6CB" ma:contentTypeVersion="16" ma:contentTypeDescription="Ein neues Dokument erstellen." ma:contentTypeScope="" ma:versionID="2c0d16c14c243000eb793520ce138806">
  <xsd:schema xmlns:xsd="http://www.w3.org/2001/XMLSchema" xmlns:xs="http://www.w3.org/2001/XMLSchema" xmlns:p="http://schemas.microsoft.com/office/2006/metadata/properties" xmlns:ns2="9611a459-7f8f-4f9e-acf4-1e454fd3e6da" xmlns:ns3="64d2eaac-86ec-403f-a1e6-8d4ba6db9985" targetNamespace="http://schemas.microsoft.com/office/2006/metadata/properties" ma:root="true" ma:fieldsID="3df11f29bd232daeda579eefe88c4049" ns2:_="" ns3:_="">
    <xsd:import namespace="9611a459-7f8f-4f9e-acf4-1e454fd3e6da"/>
    <xsd:import namespace="64d2eaac-86ec-403f-a1e6-8d4ba6db998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11a459-7f8f-4f9e-acf4-1e454fd3e6d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markierungen" ma:readOnly="false" ma:fieldId="{5cf76f15-5ced-4ddc-b409-7134ff3c332f}" ma:taxonomyMulti="true" ma:sspId="c50604a0-0935-4664-ba33-4c113dc6f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2eaac-86ec-403f-a1e6-8d4ba6db998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d5e10a5-a8a5-4ca7-a11e-ce383a04409d}" ma:internalName="TaxCatchAll" ma:showField="CatchAllData" ma:web="64d2eaac-86ec-403f-a1e6-8d4ba6db99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DC4D56-8016-418F-A26F-3D8D7B6FBC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0E8784-3DA0-49A9-9254-CC8C71DFC61F}">
  <ds:schemaRefs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9611a459-7f8f-4f9e-acf4-1e454fd3e6da"/>
    <ds:schemaRef ds:uri="64d2eaac-86ec-403f-a1e6-8d4ba6db99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2E9C0AA-D1D8-4E4B-AA32-D2510FD0AA61}">
  <ds:schemaRefs>
    <ds:schemaRef ds:uri="64d2eaac-86ec-403f-a1e6-8d4ba6db9985"/>
    <ds:schemaRef ds:uri="9611a459-7f8f-4f9e-acf4-1e454fd3e6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Benutzerdefiniert</PresentationFormat>
  <Paragraphs>18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 Bold</vt:lpstr>
      <vt:lpstr>Calibri</vt:lpstr>
      <vt:lpstr>Arial</vt:lpstr>
      <vt:lpstr>Office Theme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TIF Social Media_Entwürfe</dc:title>
  <dc:creator>Pervin Hamdi</dc:creator>
  <cp:lastModifiedBy>Kirsa Dannenberg</cp:lastModifiedBy>
  <cp:revision>26</cp:revision>
  <dcterms:created xsi:type="dcterms:W3CDTF">2006-08-16T00:00:00Z</dcterms:created>
  <dcterms:modified xsi:type="dcterms:W3CDTF">2026-03-05T06:39:26Z</dcterms:modified>
  <dc:identifier>DAHAXBe_oCc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0x010100028C2AE7D1FAC34E92E9F2F90905E6CB</vt:lpwstr>
  </property>
  <property fmtid="{D5CDD505-2E9C-101B-9397-08002B2CF9AE}" pid="3" name="MediaServiceImageTags">
    <vt:lpwstr/>
  </property>
</Properties>
</file>